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57" r:id="rId5"/>
    <p:sldId id="258" r:id="rId6"/>
    <p:sldId id="260" r:id="rId7"/>
    <p:sldId id="261" r:id="rId8"/>
    <p:sldId id="262" r:id="rId9"/>
    <p:sldId id="264" r:id="rId10"/>
    <p:sldId id="263" r:id="rId11"/>
    <p:sldId id="268" r:id="rId12"/>
    <p:sldId id="271" r:id="rId13"/>
    <p:sldId id="272" r:id="rId14"/>
    <p:sldId id="274" r:id="rId15"/>
    <p:sldId id="265" r:id="rId16"/>
    <p:sldId id="266" r:id="rId17"/>
    <p:sldId id="267" r:id="rId18"/>
    <p:sldId id="275" r:id="rId19"/>
    <p:sldId id="269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B47C5-E94D-402F-BE4C-6DFA5909FCA1}" v="104" dt="2020-06-11T07:27:33.450"/>
    <p1510:client id="{FC4BDF7A-7FA0-4717-B010-D5DE94FA0166}" v="11" dt="2020-06-11T07:23:13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4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8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8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5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0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9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4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0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73160-0FB1-4294-8844-02A2D450617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7C52C-55C2-4BFC-ADBD-D71AF630C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How to use Google Classroom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7526" y="3620021"/>
            <a:ext cx="2196948" cy="22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6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33" y="540327"/>
            <a:ext cx="3932237" cy="4987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Assignment Page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015" y="1612668"/>
            <a:ext cx="4324677" cy="4904509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This is where you can find all the details of your assignment: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Marks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Due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The document you need to submit your work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You can attach photographs or documents to go with your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You can also ask your teacher questions about the assignment; these will only be seen by your teacher.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785634A-945D-8146-898C-1F4D4293F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92" y="1346662"/>
            <a:ext cx="7220612" cy="42029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420793" y="5734547"/>
            <a:ext cx="358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When your assignment is complete, click ‘turn in’ and you’re done!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5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797136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How to attach documents or pictures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527" y="2152997"/>
            <a:ext cx="2585055" cy="1886990"/>
          </a:xfrm>
        </p:spPr>
        <p:txBody>
          <a:bodyPr>
            <a:norm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Click on ‘add or create’, then click ‘file’. 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82E5DC8E-19CD-C846-8148-59DA46073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58" y="1574102"/>
            <a:ext cx="7895994" cy="46408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0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797136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How to attach documents or pictures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788" y="2485505"/>
            <a:ext cx="2602605" cy="188699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2. Add your file from your computer / device.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4B3EC03-BC3A-D948-99BA-6539F8D50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71" y="1516154"/>
            <a:ext cx="6899766" cy="503427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797136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How to attach documents or pictures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772" y="2568633"/>
            <a:ext cx="1812174" cy="188699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3. Upload</a:t>
            </a:r>
          </a:p>
          <a:p>
            <a:pPr algn="ctr"/>
            <a:endParaRPr lang="en-US" sz="1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B39C62D-3760-0441-8A32-DF977864A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07" y="1762297"/>
            <a:ext cx="7632009" cy="45508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1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797136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How to attach documents or pictures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36" y="2568633"/>
            <a:ext cx="1961805" cy="188699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Done! 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Click ‘turn in’.</a:t>
            </a:r>
          </a:p>
          <a:p>
            <a:endParaRPr lang="en-US" sz="1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4618848-7A92-654D-9094-642A17500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769933" y="1638399"/>
            <a:ext cx="8951572" cy="47087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1514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Questions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83" y="5672666"/>
            <a:ext cx="11209773" cy="955398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If your teacher assigns you a question, it’s really easy; go into the question, type your answer and turn in!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DC2AF49-83E5-FA48-96C6-3F250E787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33" y="1221971"/>
            <a:ext cx="9225256" cy="41769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5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Material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152" y="1601570"/>
            <a:ext cx="3591102" cy="3811588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This is where you will find any supporting information your teacher may want you to look at. </a:t>
            </a:r>
          </a:p>
          <a:p>
            <a:pPr algn="ctr"/>
            <a:endParaRPr lang="en-US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There is no option to turn any work in here; this will be purely for your information.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006E50D-CC40-9F45-8376-696820647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90" y="1601570"/>
            <a:ext cx="7510206" cy="254984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3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Quiz assignment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93EAC8-14D2-1445-B7EE-25231858D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89" y="1439157"/>
            <a:ext cx="7598868" cy="39796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342" y="2435628"/>
            <a:ext cx="3167768" cy="2899165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Click on the attachment and answer the questions. </a:t>
            </a:r>
          </a:p>
          <a:p>
            <a:pPr algn="ctr"/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Then mark as done!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1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Quiz assignment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A23FD4D-4644-8A4E-86A6-AB6AFE690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68" y="1357871"/>
            <a:ext cx="7074333" cy="48320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Graded work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056" y="1465967"/>
            <a:ext cx="3932237" cy="381158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When your work is marked, it will appear as ‘graded’. 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You can check your grade and any comments your teacher has left – just click on the assignment.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If you need to make changes, you can go into your assignment and change them (your work is automatically saved).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You can then click ‘resubmit’.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C627DBC-66D2-B148-A845-297342914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11" y="1465967"/>
            <a:ext cx="7414120" cy="44594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4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3BD6-A2DD-7945-A801-4D491BAC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Black"/>
              </a:rPr>
              <a:t>Contents</a:t>
            </a:r>
            <a:endParaRPr lang="en-US">
              <a:solidFill>
                <a:schemeClr val="accent5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6319-5632-EC46-AFC1-00CDA2370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rial"/>
              </a:rPr>
              <a:t>How to log in and join your class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rial"/>
              </a:rPr>
              <a:t>Stream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rial"/>
              </a:rPr>
              <a:t>Class work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rial"/>
              </a:rPr>
              <a:t>Assignments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rial"/>
              </a:rPr>
              <a:t>How to attach files and pictures to your assignment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rial"/>
              </a:rPr>
              <a:t>Questions / materials / quizzes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rial"/>
              </a:rPr>
              <a:t>Graded work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rial"/>
              </a:rPr>
              <a:t>Class drive folder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97A7C1-280E-E94E-A514-0EA4EA906B2D}"/>
              </a:ext>
            </a:extLst>
          </p:cNvPr>
          <p:cNvSpPr txBox="1">
            <a:spLocks/>
          </p:cNvSpPr>
          <p:nvPr/>
        </p:nvSpPr>
        <p:spPr>
          <a:xfrm>
            <a:off x="836612" y="-478896"/>
            <a:ext cx="4346576" cy="14663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Class Drive Folder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0AF6E628-D9CC-6C42-B221-57C172125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68" y="1949334"/>
            <a:ext cx="7428483" cy="30367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8BE4DD-F096-2C41-B667-E6332E84B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908" y="1949334"/>
            <a:ext cx="3291637" cy="3811588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You can access the Class Drive folder through ‘Classwork’ on the top menu.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4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AEE29E7D-8F59-9E41-98F3-0ACCC30B1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578229" y="1221971"/>
            <a:ext cx="6928362" cy="429115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8424B-55A6-6D43-93B8-CB9D6A46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789" y="1619954"/>
            <a:ext cx="3797328" cy="4241095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You can store and access files to use at a later date. All of your current and previous assignments will automatically be stored in this folder; there is no need to save your work. </a:t>
            </a:r>
          </a:p>
          <a:p>
            <a:endParaRPr lang="en-GB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Your teacher can also access this folder to check the progress of your work at any time.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97A7C1-280E-E94E-A514-0EA4EA906B2D}"/>
              </a:ext>
            </a:extLst>
          </p:cNvPr>
          <p:cNvSpPr txBox="1">
            <a:spLocks/>
          </p:cNvSpPr>
          <p:nvPr/>
        </p:nvSpPr>
        <p:spPr>
          <a:xfrm>
            <a:off x="836612" y="-478896"/>
            <a:ext cx="4346576" cy="14663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Class Drive Folder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75367" y="5644342"/>
            <a:ext cx="519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There may be times when your teacher may share files with you – these will be in the ‘shared with me’ folder.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4763-D6DD-DB44-BF6F-FF11F1342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309925"/>
            <a:ext cx="11345332" cy="455788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Now you are ready to learn – wherever you may be!</a:t>
            </a:r>
            <a:b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If you have any queries please </a:t>
            </a:r>
            <a:r>
              <a:rPr lang="en-GB" sz="360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email via</a:t>
            </a:r>
            <a:br>
              <a:rPr lang="en-GB" sz="360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n-GB" sz="360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/>
            </a:r>
            <a:br>
              <a:rPr lang="en-GB" sz="360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n-GB" sz="360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admin.stjohnbosco@schools.sefton.gov.uk</a:t>
            </a:r>
            <a:b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/>
            </a:r>
            <a:b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Stay Safe!</a:t>
            </a:r>
            <a:b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/>
            </a:r>
            <a:br>
              <a:rPr lang="en-GB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18F83A6-3279-B042-8FAB-CC95D409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7" b="98513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07" y="4347556"/>
            <a:ext cx="3159918" cy="1411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022" y="4221581"/>
            <a:ext cx="1846054" cy="18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3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637791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/>
              </a:rPr>
              <a:t> How to log in and join your class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E4C1089-22C6-DC41-8A8C-3D3717BEC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0" y="1679222"/>
            <a:ext cx="5695089" cy="390052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089345A-F1F2-804A-80DE-F47F0B5E5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02" y="1679222"/>
            <a:ext cx="5658306" cy="39005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1EA9C-58C9-4811-8A0C-C6B052123464}"/>
              </a:ext>
            </a:extLst>
          </p:cNvPr>
          <p:cNvSpPr txBox="1"/>
          <p:nvPr/>
        </p:nvSpPr>
        <p:spPr>
          <a:xfrm>
            <a:off x="195010" y="1133268"/>
            <a:ext cx="42107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F5496"/>
                </a:solidFill>
                <a:latin typeface="Arial"/>
                <a:cs typeface="Calibri"/>
              </a:rPr>
              <a:t>1</a:t>
            </a:r>
            <a:r>
              <a:rPr lang="en-US" sz="2000" dirty="0">
                <a:solidFill>
                  <a:srgbClr val="2F5496"/>
                </a:solidFill>
                <a:latin typeface="Arial Rounded MT Bold" panose="020F0704030504030204" pitchFamily="34" charset="0"/>
                <a:cs typeface="Calibri"/>
              </a:rPr>
              <a:t>. Search 'Google Classroom'.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8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7847" y="2074718"/>
            <a:ext cx="4676797" cy="2553725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2. Sign into your Google account.</a:t>
            </a:r>
          </a:p>
          <a:p>
            <a:endParaRPr lang="en-US" sz="2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Your username will be:</a:t>
            </a:r>
          </a:p>
          <a:p>
            <a:pPr algn="ctr"/>
            <a:endParaRPr lang="en-US" sz="2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firstname.surname@sjbschool.uk</a:t>
            </a:r>
            <a:endParaRPr lang="en-GB" sz="2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22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e.g. joe.bloggs@sjbschool.uk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EB3C465-1D63-E34F-A433-61BFCEDB4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" b="4359"/>
          <a:stretch/>
        </p:blipFill>
        <p:spPr>
          <a:xfrm>
            <a:off x="4804644" y="1418191"/>
            <a:ext cx="7111717" cy="5065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965863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/>
              </a:rPr>
              <a:t> How to log in and join your class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4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962" y="2417376"/>
            <a:ext cx="3624147" cy="1437362"/>
          </a:xfrm>
        </p:spPr>
        <p:txBody>
          <a:bodyPr/>
          <a:lstStyle/>
          <a:p>
            <a:pPr lvl="0" algn="ctr"/>
            <a:r>
              <a:rPr lang="en-US" sz="2000" dirty="0">
                <a:solidFill>
                  <a:srgbClr val="4472C4">
                    <a:lumMod val="75000"/>
                  </a:srgbClr>
                </a:solidFill>
                <a:latin typeface="Arial Rounded MT Bold" panose="020F0704030504030204" pitchFamily="34" charset="77"/>
              </a:rPr>
              <a:t>Password is </a:t>
            </a:r>
          </a:p>
          <a:p>
            <a:pPr lvl="0" algn="ctr"/>
            <a:endParaRPr lang="en-US" sz="2000" dirty="0">
              <a:solidFill>
                <a:srgbClr val="4472C4">
                  <a:lumMod val="75000"/>
                </a:srgbClr>
              </a:solidFill>
              <a:latin typeface="Arial Rounded MT Bold" panose="020F0704030504030204" pitchFamily="34" charset="77"/>
            </a:endParaRPr>
          </a:p>
          <a:p>
            <a:pPr lvl="0" algn="ctr"/>
            <a:r>
              <a:rPr lang="en-US" sz="2000" dirty="0">
                <a:solidFill>
                  <a:srgbClr val="4472C4">
                    <a:lumMod val="75000"/>
                  </a:srgbClr>
                </a:solidFill>
                <a:latin typeface="Arial Rounded MT Bold" panose="020F0704030504030204" pitchFamily="34" charset="77"/>
              </a:rPr>
              <a:t>‘Pupil1234’ (case sensitive)</a:t>
            </a:r>
            <a:endParaRPr lang="en-GB" sz="2000" dirty="0">
              <a:solidFill>
                <a:srgbClr val="4472C4">
                  <a:lumMod val="75000"/>
                </a:srgbClr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dirty="0">
              <a:latin typeface="Arial Rounded MT Bold" panose="020F0704030504030204" pitchFamily="34" charset="77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7B69BC8-2D09-B746-A9AB-604B00FAE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92" y="1333465"/>
            <a:ext cx="7196048" cy="52116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9788" y="457200"/>
            <a:ext cx="7637791" cy="530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5">
                    <a:lumMod val="75000"/>
                  </a:schemeClr>
                </a:solidFill>
                <a:latin typeface="Arial Black"/>
              </a:rPr>
              <a:t> How to log in and join your class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4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493" y="987426"/>
            <a:ext cx="6225924" cy="65084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3. Join your class. 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You may see a page that looks like this: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440" y="5954937"/>
            <a:ext cx="3166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Click on ‘I’m  a student’.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5546" y="5949649"/>
            <a:ext cx="22209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Join your class!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B27C58A-EED3-A141-85F7-AEA97983A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8" y="1894318"/>
            <a:ext cx="5409482" cy="39256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7FC3394-E815-C144-BB39-F5493F616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02" y="1836392"/>
            <a:ext cx="5397391" cy="39411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637791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/>
              </a:rPr>
              <a:t> How to log in and join your class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268" y="1205682"/>
            <a:ext cx="5400834" cy="41214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Or you may see a page that looks like this: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7715" y="6127403"/>
            <a:ext cx="399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Click on it and now you’re in!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24B7E0D-D1AA-F14F-8CA4-AC78F99FF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23" y="1617826"/>
            <a:ext cx="5960502" cy="4377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637791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/>
              </a:rPr>
              <a:t> How to log in and join your class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9788" y="1828800"/>
            <a:ext cx="29923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This </a:t>
            </a:r>
            <a:r>
              <a:rPr lang="en-GB" sz="200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is </a:t>
            </a:r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where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you can see any messages, material or assignments. You can also use it to ask your teacher or classmates any questions about your work.</a:t>
            </a:r>
          </a:p>
          <a:p>
            <a:pPr algn="ctr"/>
            <a:endParaRPr lang="en-US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Please note: your messages can be seen by </a:t>
            </a: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everyone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 in the class.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6EAA100-CB9D-BC4A-91B2-96B661BAB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18" y="1344872"/>
            <a:ext cx="7033739" cy="518893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9788" y="266007"/>
            <a:ext cx="284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The Stream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5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267594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Classwork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788" y="1828800"/>
            <a:ext cx="29923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This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 is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77"/>
              </a:rPr>
              <a:t> where you can see all your assignments: those you  have turned in, any grades left and any new work to do.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A5BF511-A7DE-7249-976C-9776296A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27463" y="1509889"/>
            <a:ext cx="7417866" cy="45044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32" y="-75566"/>
            <a:ext cx="1290368" cy="1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7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623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Arial Rounded MT Bold</vt:lpstr>
      <vt:lpstr>Calibri</vt:lpstr>
      <vt:lpstr>Calibri Light</vt:lpstr>
      <vt:lpstr>Office Theme</vt:lpstr>
      <vt:lpstr>How to use Google Classroom</vt:lpstr>
      <vt:lpstr>Contents</vt:lpstr>
      <vt:lpstr> How to log in and join your class</vt:lpstr>
      <vt:lpstr> How to log in and join your class</vt:lpstr>
      <vt:lpstr>PowerPoint Presentation</vt:lpstr>
      <vt:lpstr> How to log in and join your class</vt:lpstr>
      <vt:lpstr> How to log in and join your class</vt:lpstr>
      <vt:lpstr>PowerPoint Presentation</vt:lpstr>
      <vt:lpstr>Classwork</vt:lpstr>
      <vt:lpstr>Assignment Page</vt:lpstr>
      <vt:lpstr>How to attach documents or pictures</vt:lpstr>
      <vt:lpstr>How to attach documents or pictures</vt:lpstr>
      <vt:lpstr>How to attach documents or pictures</vt:lpstr>
      <vt:lpstr>How to attach documents or pictures</vt:lpstr>
      <vt:lpstr>Questions</vt:lpstr>
      <vt:lpstr>Material</vt:lpstr>
      <vt:lpstr>Quiz assignment</vt:lpstr>
      <vt:lpstr>Quiz assignment</vt:lpstr>
      <vt:lpstr>Graded work</vt:lpstr>
      <vt:lpstr>PowerPoint Presentation</vt:lpstr>
      <vt:lpstr>PowerPoint Presentation</vt:lpstr>
      <vt:lpstr>Now you are ready to learn – wherever you may be! If you have any queries please email via   admin.stjohnbosco@schools.sefton.gov.uk  Stay Safe!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Google Classroom</dc:title>
  <dc:creator>Laura Bretherton</dc:creator>
  <cp:lastModifiedBy>M Mainwaring</cp:lastModifiedBy>
  <cp:revision>20</cp:revision>
  <dcterms:created xsi:type="dcterms:W3CDTF">2020-06-10T07:15:07Z</dcterms:created>
  <dcterms:modified xsi:type="dcterms:W3CDTF">2020-06-23T08:32:00Z</dcterms:modified>
</cp:coreProperties>
</file>